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C4E6-DB4D-43DB-8BFC-875374D03558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D6690-F803-471C-ADA6-9AC4C437DE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3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D6690-F803-471C-ADA6-9AC4C437DE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9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C510C-DFB5-40AD-BA35-02A48D3DC146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 design (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86" y="2928934"/>
            <a:ext cx="7358114" cy="36600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2910" y="1357298"/>
            <a:ext cx="807249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Student Management System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215348" cy="462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28794" y="428604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Spring Boot Application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43174" y="21429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Frontend- Angular 7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858280" cy="498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57290" y="214290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Database-MYSQL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AutoShape 10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AutoShape 12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AutoShape 14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fUTURESCOP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357165"/>
            <a:ext cx="6929486" cy="2297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348" y="3071810"/>
            <a:ext cx="764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We can add many feature like the students can also be able to upload &amp; downloads notes.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We can add attendence of the students.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Also, it would be possible for students to watch lectures in the form of video content which would facilitate easy access to study material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6050" y="928670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Github Link</a:t>
            </a:r>
            <a:endParaRPr lang="en-US" sz="3600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6" y="2214554"/>
            <a:ext cx="2643206" cy="26432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3649" y="1988840"/>
            <a:ext cx="5419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https://github.com/NehaNagdeve/Student.git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student management system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an application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that is designed to track, maintain and manage all the data generated by a School, including the grades of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student</a:t>
            </a:r>
          </a:p>
          <a:p>
            <a:endParaRPr lang="en-US" dirty="0"/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It’s main function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maintain a proper database of its students to keep all the updated records and easily share information with students.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142852"/>
            <a:ext cx="7643866" cy="9286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Architecture of </a:t>
            </a:r>
            <a:r>
              <a:rPr lang="en-US" dirty="0" err="1" smtClean="0"/>
              <a:t>Angular,Spring</a:t>
            </a:r>
            <a:r>
              <a:rPr lang="en-US" dirty="0" smtClean="0"/>
              <a:t> &amp; Database(MYSQL)</a:t>
            </a:r>
            <a:endParaRPr lang="en-US" dirty="0"/>
          </a:p>
        </p:txBody>
      </p:sp>
      <p:pic>
        <p:nvPicPr>
          <p:cNvPr id="4" name="Content Placeholder 3" descr="angular 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1142984"/>
            <a:ext cx="1648627" cy="1505751"/>
          </a:xfrm>
        </p:spPr>
      </p:pic>
      <p:cxnSp>
        <p:nvCxnSpPr>
          <p:cNvPr id="14" name="Elbow Connector 13"/>
          <p:cNvCxnSpPr/>
          <p:nvPr/>
        </p:nvCxnSpPr>
        <p:spPr>
          <a:xfrm rot="10800000">
            <a:off x="357158" y="1928070"/>
            <a:ext cx="1357322" cy="23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86050" y="1928802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-89300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2822563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7158" y="4429132"/>
            <a:ext cx="37147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28596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43042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Components</a:t>
            </a:r>
            <a:endParaRPr lang="en-US" sz="1400" b="1" dirty="0"/>
          </a:p>
        </p:txBody>
      </p:sp>
      <p:sp>
        <p:nvSpPr>
          <p:cNvPr id="41" name="Rectangle 40"/>
          <p:cNvSpPr/>
          <p:nvPr/>
        </p:nvSpPr>
        <p:spPr>
          <a:xfrm>
            <a:off x="3071802" y="2714620"/>
            <a:ext cx="85725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Services</a:t>
            </a:r>
            <a:endParaRPr lang="en-US" b="1" dirty="0"/>
          </a:p>
        </p:txBody>
      </p:sp>
      <p:sp>
        <p:nvSpPr>
          <p:cNvPr id="42" name="Left-Right Arrow 41"/>
          <p:cNvSpPr/>
          <p:nvPr/>
        </p:nvSpPr>
        <p:spPr>
          <a:xfrm>
            <a:off x="1357290" y="3143248"/>
            <a:ext cx="285752" cy="1428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2786050" y="3143248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8596" y="2928934"/>
            <a:ext cx="10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View</a:t>
            </a:r>
          </a:p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Templates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4810" y="2357430"/>
            <a:ext cx="785818" cy="17145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HTTP</a:t>
            </a:r>
          </a:p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Client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xploring Spring Boot :Beginners Level - Knoldus Blo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1428736"/>
            <a:ext cx="2035983" cy="107157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5286380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</a:p>
          <a:p>
            <a:pPr algn="ctr"/>
            <a:r>
              <a:rPr lang="en-US" sz="1400" b="1" dirty="0" smtClean="0"/>
              <a:t>Rest</a:t>
            </a:r>
          </a:p>
          <a:p>
            <a:pPr algn="ctr"/>
            <a:r>
              <a:rPr lang="en-US" sz="1400" b="1" dirty="0" smtClean="0"/>
              <a:t>Controller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64370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  <a:endParaRPr lang="en-US" b="1" dirty="0" smtClean="0"/>
          </a:p>
          <a:p>
            <a:pPr algn="ctr"/>
            <a:r>
              <a:rPr lang="en-US" sz="1400" b="1" dirty="0" smtClean="0"/>
              <a:t>Data JPA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396477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7246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MYSQL</a:t>
            </a:r>
            <a:endParaRPr lang="en-US" sz="1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214942" y="4429132"/>
            <a:ext cx="27146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6680215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72396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14942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071934" y="3071810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3929058" y="3500438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>
            <a:off x="7643834" y="3000372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Arrow 67"/>
          <p:cNvSpPr/>
          <p:nvPr/>
        </p:nvSpPr>
        <p:spPr>
          <a:xfrm>
            <a:off x="7643834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072462" y="2571744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072462" y="3500438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8662" y="33575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0" y="24288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190" y="30718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190" y="37147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9190" y="43576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9190" y="50006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29190" y="17144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 rot="16200000">
            <a:off x="4536283" y="17502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4536282" y="43934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6200000">
            <a:off x="4536281" y="37504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6200000">
            <a:off x="4536282" y="31075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6200000">
            <a:off x="4536282" y="24645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6200000">
            <a:off x="4536282" y="50363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571868" y="19288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71868" y="26431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71868" y="32861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71868" y="39290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71868" y="45720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71868" y="52149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0"/>
          </p:cNvCxnSpPr>
          <p:nvPr/>
        </p:nvCxnSpPr>
        <p:spPr>
          <a:xfrm rot="5400000" flipH="1" flipV="1">
            <a:off x="2089530" y="18752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28860" y="26431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" idx="6"/>
          </p:cNvCxnSpPr>
          <p:nvPr/>
        </p:nvCxnSpPr>
        <p:spPr>
          <a:xfrm>
            <a:off x="3143240" y="39290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57488" y="32861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4"/>
          </p:cNvCxnSpPr>
          <p:nvPr/>
        </p:nvCxnSpPr>
        <p:spPr>
          <a:xfrm rot="16200000" flipH="1">
            <a:off x="2446719" y="40898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" idx="5"/>
          </p:cNvCxnSpPr>
          <p:nvPr/>
        </p:nvCxnSpPr>
        <p:spPr>
          <a:xfrm rot="16200000" flipH="1">
            <a:off x="3075981" y="40761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72066" y="44291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4942" y="435769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81062" y="35099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1590" y="25812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81590" y="32242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1590" y="38671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81590" y="45100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1590" y="51530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81590" y="18668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/>
          <p:cNvSpPr/>
          <p:nvPr/>
        </p:nvSpPr>
        <p:spPr>
          <a:xfrm rot="16200000">
            <a:off x="4688683" y="19026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16200000">
            <a:off x="4688682" y="45458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16200000">
            <a:off x="4688681" y="39028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6200000">
            <a:off x="4688682" y="32599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16200000">
            <a:off x="4688682" y="26169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16200000">
            <a:off x="4688682" y="51887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4268" y="20812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4268" y="27955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24268" y="34385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24268" y="40814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24268" y="47244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24268" y="53673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" idx="0"/>
          </p:cNvCxnSpPr>
          <p:nvPr/>
        </p:nvCxnSpPr>
        <p:spPr>
          <a:xfrm rot="5400000" flipH="1" flipV="1">
            <a:off x="2241930" y="20276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581260" y="27955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" idx="6"/>
          </p:cNvCxnSpPr>
          <p:nvPr/>
        </p:nvCxnSpPr>
        <p:spPr>
          <a:xfrm>
            <a:off x="3295640" y="40814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009888" y="34385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4"/>
          </p:cNvCxnSpPr>
          <p:nvPr/>
        </p:nvCxnSpPr>
        <p:spPr>
          <a:xfrm rot="16200000" flipH="1">
            <a:off x="2599119" y="42422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5"/>
          </p:cNvCxnSpPr>
          <p:nvPr/>
        </p:nvCxnSpPr>
        <p:spPr>
          <a:xfrm rot="16200000" flipH="1">
            <a:off x="3228381" y="42285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081590" y="18668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5904" y="39385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24466" y="45815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24466" y="26527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24466" y="52244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5904" y="32242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488" y="214290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Home Page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33" y="1052736"/>
            <a:ext cx="9244932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0906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Add Page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85728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</a:t>
            </a:r>
            <a:r>
              <a:rPr lang="en-US" sz="3600" dirty="0" smtClean="0"/>
              <a:t>Delete Page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1467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View Page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196</Words>
  <Application>Microsoft Office PowerPoint</Application>
  <PresentationFormat>On-screen Show (4:3)</PresentationFormat>
  <Paragraphs>57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PowerPoint Presentation</vt:lpstr>
      <vt:lpstr>Introduction</vt:lpstr>
      <vt:lpstr>The Architecture of Angular,Spring &amp; Database(MYSQL)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Ankita</dc:creator>
  <cp:lastModifiedBy>Hp</cp:lastModifiedBy>
  <cp:revision>60</cp:revision>
  <dcterms:created xsi:type="dcterms:W3CDTF">2023-04-07T15:27:19Z</dcterms:created>
  <dcterms:modified xsi:type="dcterms:W3CDTF">2023-05-01T16:38:07Z</dcterms:modified>
</cp:coreProperties>
</file>